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8" r:id="rId2"/>
    <p:sldId id="257" r:id="rId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F1FB"/>
    <a:srgbClr val="2C2E83"/>
    <a:srgbClr val="5DC6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470"/>
    <p:restoredTop sz="94674"/>
  </p:normalViewPr>
  <p:slideViewPr>
    <p:cSldViewPr snapToGrid="0" showGuides="1">
      <p:cViewPr varScale="1">
        <p:scale>
          <a:sx n="119" d="100"/>
          <a:sy n="119" d="100"/>
        </p:scale>
        <p:origin x="108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solidFill>
          <a:srgbClr val="DDF1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3C9C58FE-2811-3DF8-9522-DDA081E53DE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6170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349123F-B9EA-4ACC-FFC2-DD8C727B94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00454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2A9E9D69-87CA-D61C-531E-AB5ACAC956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202238"/>
            <a:ext cx="9144000" cy="95472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dirty="0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6618560-F09E-5A01-5C40-3BC273028C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fld id="{8CADCEEF-D5E0-1647-8F18-F780919F6F3D}" type="datetimeFigureOut">
              <a:rPr lang="de-DE" smtClean="0"/>
              <a:pPr/>
              <a:t>20.03.25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A6CA0A5-4556-FFCF-B3F3-1DB76C51A9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59EECE2-2ED7-2F2B-CFD4-968BCE226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fld id="{56944818-BBE8-8449-AC2A-D63D0BDA1D96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30D1E59-7441-B4DC-09EC-7158052CC46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471262" y="411495"/>
            <a:ext cx="3114766" cy="1658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1297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Pr>
        <a:solidFill>
          <a:srgbClr val="DDF1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E8F46CF-FBFD-0F29-E108-080A528610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D488AEF8-1E48-AA5C-77C4-E3036603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69966"/>
            <a:ext cx="8514806" cy="1114698"/>
          </a:xfrm>
        </p:spPr>
        <p:txBody>
          <a:bodyPr/>
          <a:lstStyle>
            <a:lvl1pPr>
              <a:defRPr b="1" i="0">
                <a:solidFill>
                  <a:srgbClr val="2C2E8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47EDA1-69DB-FDE7-4CF1-D76E0122E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20686"/>
            <a:ext cx="10515600" cy="3956277"/>
          </a:xfrm>
        </p:spPr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  <a:lvl2pPr>
              <a:defRPr>
                <a:solidFill>
                  <a:srgbClr val="2C2E83"/>
                </a:solidFill>
              </a:defRPr>
            </a:lvl2pPr>
            <a:lvl3pPr>
              <a:defRPr>
                <a:solidFill>
                  <a:srgbClr val="2C2E83"/>
                </a:solidFill>
              </a:defRPr>
            </a:lvl3pPr>
            <a:lvl4pPr>
              <a:defRPr>
                <a:solidFill>
                  <a:srgbClr val="2C2E83"/>
                </a:solidFill>
              </a:defRPr>
            </a:lvl4pPr>
            <a:lvl5pPr>
              <a:defRPr>
                <a:solidFill>
                  <a:srgbClr val="2C2E83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84A27FC-72B2-F237-D45C-3C6CC42FF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fld id="{8CADCEEF-D5E0-1647-8F18-F780919F6F3D}" type="datetimeFigureOut">
              <a:rPr lang="de-DE" smtClean="0"/>
              <a:pPr/>
              <a:t>20.03.25</a:t>
            </a:fld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BAD769-FC4D-AB46-FB17-8C267F337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BAAD9F3-04EA-F6BE-47AA-B918DB7EF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2C2E83"/>
                </a:solidFill>
              </a:defRPr>
            </a:lvl1pPr>
          </a:lstStyle>
          <a:p>
            <a:fld id="{56944818-BBE8-8449-AC2A-D63D0BDA1D96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67D9D2D6-8D2E-6844-08FD-8FB12D6A53A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2200" y="360443"/>
            <a:ext cx="1743166" cy="92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4945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E3FBD-8E8F-3CC1-2F2E-0C4FA918C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5BA999B-18FC-8062-4B44-1F16D50D13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3D0947-D82A-9F91-E22B-7D5801CC5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9259823-4BDB-CFF5-1ED1-2C95F95B5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9434F7E-E1F3-CECD-DFBD-86CABA759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3426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AAB1B34-1861-1F38-304C-85BDFCBC6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3BC467A-10BE-F46C-E867-B9A8C40B95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87EEF5D-C708-66D2-EFDA-75A28B3577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B96C1A0-3619-CA2F-D0BD-EB8F91F935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E97CDBB-BC89-7943-50C7-82D0F36EA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3A044A8-BBA6-0107-40B5-0C9DDB771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8665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D18D18-D618-F90D-F929-DC67C0C41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5726842-E186-84A8-9BCD-F391540A4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0C9218E-0865-DC36-79B0-3FFBC85B99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200B7F37-2F12-D169-6B1F-B9ABD2B01A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4B6A9D09-DC1C-C3EF-644A-0602053A8D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1470506-E624-4E40-7E52-FEE08B7619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454F234C-8B6D-90DC-04C8-0BC79D9A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154D29BF-1C70-09E8-EBAD-346178191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51273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D1F76D-00D6-B9CD-911F-81EAFC5F2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5D8B56F-EC8C-4966-ECA3-850AA62A9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68EE73D-9411-D2A3-3A47-854E5CC6B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EF00B71-5AEE-4D39-E9E4-221701C17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88965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C487921-CA1C-FAD4-5CC3-C1160CEB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C22422E-52AE-B9C9-77C9-045260CBD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C1652C8-F591-9F5A-CAD5-6FACE36B3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78892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91F8EA8-BBBC-1168-E7F4-975E1BD79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5FB537-F909-CBED-2966-A8ED98DBA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881815B4-C9C4-4353-5813-8EF6022518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99E5DA3-85F0-763C-0D83-2C762886A3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D622BEB8-0F9A-14C3-7538-6EDB57C3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6A49FB5-D881-06DE-6D71-14F24575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622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5F301D-FBB6-9567-E4B1-5ECD7BB606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1F8FA91E-5AA9-C0AF-2E9C-4FCB51C38A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36A4B9-7620-C26D-C515-E5901C59B8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5EBE44B-92EF-28AF-EF65-E78F791BC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484E1F5-30C1-87E1-2974-0C565DA6C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9A3FB36-4DF9-55DD-F120-DC85800DF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7137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0C32C-F007-A81E-A380-C996966AA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9E710A1-23DD-D284-8E66-DF09E4198E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E9A730C-E6EF-8FC1-740B-38807B9E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AD09E60-F244-0A8C-BC80-5F1421B31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FEFD7CD-32A5-C8E0-9777-68D50E905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5156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262BE26-074F-35FD-31A1-E465ADFD7D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BDCA03D-4DC9-707F-FDC7-EBAA7D5C26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9879CC-BA43-3E17-18EF-851AA7BAE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806AFD6-009C-6D1B-EF04-5E0D617E5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F6FA6B4-2782-1E94-A2E3-0941F294C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2925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31FF18E2-322E-B665-8AF7-CC695E6EB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2C70CF3F-4A21-D270-720F-73A634E5A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BE5E76C-D52B-C09B-6588-92FF0255B0A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DCEEF-D5E0-1647-8F18-F780919F6F3D}" type="datetimeFigureOut">
              <a:rPr lang="de-DE" smtClean="0"/>
              <a:t>20.03.25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E094689-69FB-C576-1C11-E7EC7CEF22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46DD16-EE1D-0F17-A52F-6E54E5ED9C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44818-BBE8-8449-AC2A-D63D0BDA1D9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8875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2C2E83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2C2E8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2C2E83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2C2E83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C2E8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2C2E83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9DE8DF-D4B5-9AE8-8391-A15F9AD5B1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BD56A13-4480-B394-6E6C-F684366477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8433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386EFD-0A82-6B81-A35D-07DEDABB6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A4B42C-1A90-1A3F-E2A4-057842F8E3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3688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Adam Zolnierek</dc:creator>
  <cp:lastModifiedBy>Adam Zolnierek</cp:lastModifiedBy>
  <cp:revision>3</cp:revision>
  <dcterms:created xsi:type="dcterms:W3CDTF">2025-02-05T12:58:23Z</dcterms:created>
  <dcterms:modified xsi:type="dcterms:W3CDTF">2025-03-20T09:33:21Z</dcterms:modified>
</cp:coreProperties>
</file>